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07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3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5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6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4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6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81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2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4B7C6-3221-4A6C-8B30-AE1D7725980F}" type="datetimeFigureOut">
              <a:rPr lang="en-US" smtClean="0"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12B8F-E746-421B-8707-210AC8215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7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Value of Earnings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 Scott</a:t>
            </a:r>
          </a:p>
          <a:p>
            <a:r>
              <a:rPr lang="en-US" dirty="0" smtClean="0"/>
              <a:t>6/3/11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1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study done in accordance with HGS box definitions by Ian Woodward applied to IBD MarketSmith earnings database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Nine Box Matrix</a:t>
            </a:r>
            <a:endParaRPr 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295401"/>
            <a:ext cx="4114800" cy="2337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14907"/>
            <a:ext cx="4217625" cy="2318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" y="3983089"/>
            <a:ext cx="4552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Box 7 Turn Around Stocks</a:t>
            </a:r>
          </a:p>
          <a:p>
            <a:r>
              <a:rPr lang="en-US" dirty="0" smtClean="0"/>
              <a:t>Applied additional strong sales growth criteria 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H="1" flipV="1">
            <a:off x="2057400" y="3429000"/>
            <a:ext cx="295161" cy="554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5000" y="3657054"/>
            <a:ext cx="2931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Computed data as of 6/3/11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372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Box Stocks</a:t>
            </a: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6105525" cy="53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629400" y="1143000"/>
            <a:ext cx="2286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stocks in the database trading above $5 and </a:t>
            </a:r>
          </a:p>
          <a:p>
            <a:r>
              <a:rPr lang="en-US" dirty="0" smtClean="0"/>
              <a:t>Liquidity &gt; $10M/day that meet Box definitions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869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65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Value of Earnings</vt:lpstr>
      <vt:lpstr>Forward</vt:lpstr>
      <vt:lpstr>Nine Box Matrix</vt:lpstr>
      <vt:lpstr>Box Stocks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Value of Earnings</dc:title>
  <dc:creator>Sonata</dc:creator>
  <cp:lastModifiedBy>Sonata</cp:lastModifiedBy>
  <cp:revision>2</cp:revision>
  <dcterms:created xsi:type="dcterms:W3CDTF">2011-06-03T20:22:59Z</dcterms:created>
  <dcterms:modified xsi:type="dcterms:W3CDTF">2011-06-03T20:38:26Z</dcterms:modified>
</cp:coreProperties>
</file>