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6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0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9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6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5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2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3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0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944B3-3F1A-4BDB-B156-FA63D839891C}" type="datetimeFigureOut">
              <a:rPr lang="en-US" smtClean="0"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2D48E-DDC8-46B0-86FA-390762B5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TASR as a model for buying and holding the TESLA High Tight Flag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Scott</a:t>
            </a:r>
          </a:p>
          <a:p>
            <a:r>
              <a:rPr lang="en-US" dirty="0" smtClean="0"/>
              <a:t>7/30/2013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9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444886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eform 6"/>
          <p:cNvSpPr/>
          <p:nvPr/>
        </p:nvSpPr>
        <p:spPr>
          <a:xfrm>
            <a:off x="6053177" y="2203200"/>
            <a:ext cx="621223" cy="1483200"/>
          </a:xfrm>
          <a:custGeom>
            <a:avLst/>
            <a:gdLst>
              <a:gd name="connsiteX0" fmla="*/ 2023 w 621223"/>
              <a:gd name="connsiteY0" fmla="*/ 1483200 h 1483200"/>
              <a:gd name="connsiteX1" fmla="*/ 95623 w 621223"/>
              <a:gd name="connsiteY1" fmla="*/ 640800 h 1483200"/>
              <a:gd name="connsiteX2" fmla="*/ 621223 w 621223"/>
              <a:gd name="connsiteY2" fmla="*/ 0 h 148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1223" h="1483200">
                <a:moveTo>
                  <a:pt x="2023" y="1483200"/>
                </a:moveTo>
                <a:cubicBezTo>
                  <a:pt x="-2777" y="1185600"/>
                  <a:pt x="-7577" y="888000"/>
                  <a:pt x="95623" y="640800"/>
                </a:cubicBezTo>
                <a:cubicBezTo>
                  <a:pt x="198823" y="393600"/>
                  <a:pt x="410023" y="196800"/>
                  <a:pt x="621223" y="0"/>
                </a:cubicBezTo>
              </a:path>
            </a:pathLst>
          </a:custGeom>
          <a:noFill/>
          <a:ln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78543" y="2667000"/>
            <a:ext cx="226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 127% in 4 ½ weeks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6767400" y="2391000"/>
            <a:ext cx="9144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67400" y="3421800"/>
            <a:ext cx="17958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-26.6% shakeout</a:t>
            </a:r>
          </a:p>
          <a:p>
            <a:r>
              <a:rPr lang="en-US" dirty="0" smtClean="0"/>
              <a:t>(below </a:t>
            </a:r>
            <a:r>
              <a:rPr lang="en-US" dirty="0" err="1" smtClean="0"/>
              <a:t>buypoint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7703400" y="2583600"/>
            <a:ext cx="9988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37054" y="288840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-24%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393588" y="1447800"/>
            <a:ext cx="10289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HTF</a:t>
            </a:r>
          </a:p>
          <a:p>
            <a:r>
              <a:rPr lang="en-US" dirty="0" err="1" smtClean="0"/>
              <a:t>Buypoint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7148400" y="2072531"/>
            <a:ext cx="304800" cy="2968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511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7892415" cy="578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reeform 3"/>
          <p:cNvSpPr/>
          <p:nvPr/>
        </p:nvSpPr>
        <p:spPr>
          <a:xfrm>
            <a:off x="5508000" y="2390400"/>
            <a:ext cx="950400" cy="1771200"/>
          </a:xfrm>
          <a:custGeom>
            <a:avLst/>
            <a:gdLst>
              <a:gd name="connsiteX0" fmla="*/ 0 w 950400"/>
              <a:gd name="connsiteY0" fmla="*/ 1771200 h 1771200"/>
              <a:gd name="connsiteX1" fmla="*/ 208800 w 950400"/>
              <a:gd name="connsiteY1" fmla="*/ 705600 h 1771200"/>
              <a:gd name="connsiteX2" fmla="*/ 950400 w 950400"/>
              <a:gd name="connsiteY2" fmla="*/ 0 h 177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0400" h="1771200">
                <a:moveTo>
                  <a:pt x="0" y="1771200"/>
                </a:moveTo>
                <a:cubicBezTo>
                  <a:pt x="25200" y="1386000"/>
                  <a:pt x="50400" y="1000800"/>
                  <a:pt x="208800" y="705600"/>
                </a:cubicBezTo>
                <a:cubicBezTo>
                  <a:pt x="367200" y="410400"/>
                  <a:pt x="658800" y="205200"/>
                  <a:pt x="950400" y="0"/>
                </a:cubicBezTo>
              </a:path>
            </a:pathLst>
          </a:custGeom>
          <a:noFill/>
          <a:ln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3800" y="2743200"/>
            <a:ext cx="2059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 185% in 8 weeks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94254" y="293606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-23%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6621427" y="2562000"/>
            <a:ext cx="541373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91200" y="1752600"/>
            <a:ext cx="1444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HTF </a:t>
            </a:r>
            <a:r>
              <a:rPr lang="en-US" dirty="0" err="1" smtClean="0"/>
              <a:t>Buypoint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745800" y="2064600"/>
            <a:ext cx="304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050600" y="3429000"/>
            <a:ext cx="1802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-21.6% Shakeout</a:t>
            </a:r>
          </a:p>
          <a:p>
            <a:r>
              <a:rPr lang="en-US" dirty="0" smtClean="0"/>
              <a:t>(Below </a:t>
            </a:r>
            <a:r>
              <a:rPr lang="en-US" dirty="0" err="1" smtClean="0"/>
              <a:t>Buypoint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7467600" y="27432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782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55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TASR as a model for buying and holding the TESLA High Tight Flag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</dc:creator>
  <cp:lastModifiedBy>scott</cp:lastModifiedBy>
  <cp:revision>6</cp:revision>
  <dcterms:created xsi:type="dcterms:W3CDTF">2013-07-30T15:53:22Z</dcterms:created>
  <dcterms:modified xsi:type="dcterms:W3CDTF">2013-07-30T18:46:05Z</dcterms:modified>
</cp:coreProperties>
</file>