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3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6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5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6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5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9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9F765-1E12-4F44-9131-C4C3982E5C50}" type="datetimeFigureOut">
              <a:rPr lang="en-US" smtClean="0"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7FB5C-AAF4-48B7-B2F5-4DB91F48A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5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1000"/>
            <a:ext cx="7439552" cy="62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23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84" y="222495"/>
            <a:ext cx="7696200" cy="6522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484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Sonata</dc:creator>
  <cp:lastModifiedBy>Sonata</cp:lastModifiedBy>
  <cp:revision>1</cp:revision>
  <dcterms:created xsi:type="dcterms:W3CDTF">2011-06-12T15:35:38Z</dcterms:created>
  <dcterms:modified xsi:type="dcterms:W3CDTF">2011-06-12T16:04:04Z</dcterms:modified>
</cp:coreProperties>
</file>